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5" r:id="rId10"/>
    <p:sldId id="267" r:id="rId11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Estilo claro 2 - Acento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riángulo isósceles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DA372098-6954-4273-936C-8F3C7BD40A53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s-CO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278A9C6C-4E65-4F58-A866-6EF24DD73BE1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72098-6954-4273-936C-8F3C7BD40A53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A9C6C-4E65-4F58-A866-6EF24DD73BE1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72098-6954-4273-936C-8F3C7BD40A53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A9C6C-4E65-4F58-A866-6EF24DD73BE1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DA372098-6954-4273-936C-8F3C7BD40A53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A9C6C-4E65-4F58-A866-6EF24DD73BE1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riángulo rectángulo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Triángulo isósceles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DA372098-6954-4273-936C-8F3C7BD40A53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278A9C6C-4E65-4F58-A866-6EF24DD73BE1}" type="slidenum">
              <a:rPr lang="es-CO" smtClean="0"/>
              <a:t>‹Nº›</a:t>
            </a:fld>
            <a:endParaRPr lang="es-CO"/>
          </a:p>
        </p:txBody>
      </p:sp>
      <p:cxnSp>
        <p:nvCxnSpPr>
          <p:cNvPr id="11" name="10 Conector recto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DA372098-6954-4273-936C-8F3C7BD40A53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278A9C6C-4E65-4F58-A866-6EF24DD73BE1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DA372098-6954-4273-936C-8F3C7BD40A53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278A9C6C-4E65-4F58-A866-6EF24DD73BE1}" type="slidenum">
              <a:rPr lang="es-CO" smtClean="0"/>
              <a:t>‹Nº›</a:t>
            </a:fld>
            <a:endParaRPr lang="es-C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72098-6954-4273-936C-8F3C7BD40A53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A9C6C-4E65-4F58-A866-6EF24DD73BE1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DA372098-6954-4273-936C-8F3C7BD40A53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278A9C6C-4E65-4F58-A866-6EF24DD73BE1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DA372098-6954-4273-936C-8F3C7BD40A53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278A9C6C-4E65-4F58-A866-6EF24DD73BE1}" type="slidenum">
              <a:rPr lang="es-CO" smtClean="0"/>
              <a:t>‹Nº›</a:t>
            </a:fld>
            <a:endParaRPr lang="es-C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DA372098-6954-4273-936C-8F3C7BD40A53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278A9C6C-4E65-4F58-A866-6EF24DD73BE1}" type="slidenum">
              <a:rPr lang="es-CO" smtClean="0"/>
              <a:t>‹Nº›</a:t>
            </a:fld>
            <a:endParaRPr lang="es-C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Triángulo rectángulo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DA372098-6954-4273-936C-8F3C7BD40A53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s-CO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278A9C6C-4E65-4F58-A866-6EF24DD73BE1}" type="slidenum">
              <a:rPr lang="es-CO" smtClean="0"/>
              <a:t>‹Nº›</a:t>
            </a:fld>
            <a:endParaRPr lang="es-CO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39552" y="446807"/>
            <a:ext cx="8062912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es-ES" sz="7200" dirty="0" smtClean="0">
                <a:latin typeface="Cooper Black" pitchFamily="18" charset="0"/>
              </a:rPr>
              <a:t>EL  PROCESADOR </a:t>
            </a:r>
            <a:endParaRPr lang="es-CO" sz="7200" dirty="0">
              <a:latin typeface="Cooper Black" pitchFamily="18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467544" y="5013176"/>
            <a:ext cx="8062912" cy="1752600"/>
          </a:xfrm>
        </p:spPr>
        <p:txBody>
          <a:bodyPr>
            <a:normAutofit/>
          </a:bodyPr>
          <a:lstStyle/>
          <a:p>
            <a:pPr algn="ctr"/>
            <a:r>
              <a:rPr lang="es-ES" sz="3200" b="1" dirty="0" smtClean="0"/>
              <a:t>I.EGABRIEL GARCIA MARQUEZ</a:t>
            </a:r>
          </a:p>
          <a:p>
            <a:pPr algn="ctr"/>
            <a:r>
              <a:rPr lang="es-ES" sz="3200" b="1" dirty="0" smtClean="0"/>
              <a:t>WENDY JULIETH BLANDON URIBE</a:t>
            </a:r>
          </a:p>
          <a:p>
            <a:pPr algn="ctr"/>
            <a:r>
              <a:rPr lang="es-ES" sz="3200" b="1" dirty="0" smtClean="0"/>
              <a:t>10º2</a:t>
            </a:r>
          </a:p>
        </p:txBody>
      </p:sp>
      <p:pic>
        <p:nvPicPr>
          <p:cNvPr id="4" name="3 Imagen" descr="http://www.xbil.com/wp-content/uploads/2011/03/procesador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916832"/>
            <a:ext cx="3744416" cy="278724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24760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5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5594077"/>
              </p:ext>
            </p:extLst>
          </p:nvPr>
        </p:nvGraphicFramePr>
        <p:xfrm>
          <a:off x="683568" y="347946"/>
          <a:ext cx="7488832" cy="6078004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2448272"/>
                <a:gridCol w="5040560"/>
              </a:tblGrid>
              <a:tr h="432046">
                <a:tc>
                  <a:txBody>
                    <a:bodyPr/>
                    <a:lstStyle/>
                    <a:p>
                      <a:pPr algn="ctr"/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sz="2400" dirty="0" smtClean="0"/>
                        <a:t>               INTEL</a:t>
                      </a:r>
                    </a:p>
                  </a:txBody>
                  <a:tcPr/>
                </a:tc>
              </a:tr>
              <a:tr h="1405201">
                <a:tc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dirty="0" smtClean="0"/>
                        <a:t>CORE QUAD (4 </a:t>
                      </a:r>
                      <a:r>
                        <a:rPr lang="es-CO" dirty="0" err="1" smtClean="0"/>
                        <a:t>nucleos</a:t>
                      </a:r>
                      <a:r>
                        <a:rPr lang="es-CO" dirty="0" smtClean="0"/>
                        <a:t>)</a:t>
                      </a:r>
                      <a:endParaRPr lang="es-CO" dirty="0"/>
                    </a:p>
                  </a:txBody>
                  <a:tcPr/>
                </a:tc>
              </a:tr>
              <a:tr h="1405201">
                <a:tc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dirty="0" smtClean="0"/>
                        <a:t>CORE DUO ( 2 </a:t>
                      </a:r>
                      <a:r>
                        <a:rPr lang="es-CO" dirty="0" err="1" smtClean="0"/>
                        <a:t>Nucleos</a:t>
                      </a:r>
                      <a:r>
                        <a:rPr lang="es-CO" dirty="0" smtClean="0"/>
                        <a:t>)</a:t>
                      </a:r>
                      <a:endParaRPr lang="es-CO" dirty="0"/>
                    </a:p>
                  </a:txBody>
                  <a:tcPr/>
                </a:tc>
              </a:tr>
              <a:tr h="1405201">
                <a:tc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PENTIUM D y PENTIUM 4</a:t>
                      </a:r>
                      <a:endParaRPr lang="es-CO" dirty="0"/>
                    </a:p>
                  </a:txBody>
                  <a:tcPr/>
                </a:tc>
              </a:tr>
              <a:tr h="1405201">
                <a:tc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dirty="0" smtClean="0"/>
                        <a:t>CENTRINO (Para </a:t>
                      </a:r>
                      <a:r>
                        <a:rPr lang="es-CO" dirty="0" err="1" smtClean="0"/>
                        <a:t>Portatiles</a:t>
                      </a:r>
                      <a:r>
                        <a:rPr lang="es-CO" dirty="0" smtClean="0"/>
                        <a:t>)</a:t>
                      </a:r>
                      <a:endParaRPr lang="es-CO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5" y="1152737"/>
            <a:ext cx="1368152" cy="12234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27585" y="2492896"/>
            <a:ext cx="1368151" cy="12699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597" y="4005064"/>
            <a:ext cx="1152128" cy="1165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9472" y="5301208"/>
            <a:ext cx="1136264" cy="1307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6 Flecha derecha"/>
          <p:cNvSpPr/>
          <p:nvPr/>
        </p:nvSpPr>
        <p:spPr>
          <a:xfrm>
            <a:off x="8172400" y="6165304"/>
            <a:ext cx="864096" cy="6926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fin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047043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4400" b="1" dirty="0" smtClean="0"/>
              <a:t>EL PROCESADOR </a:t>
            </a:r>
            <a:endParaRPr lang="es-CO" sz="44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826008"/>
          </a:xfrm>
        </p:spPr>
        <p:txBody>
          <a:bodyPr/>
          <a:lstStyle/>
          <a:p>
            <a:r>
              <a:rPr lang="es-ES" sz="3600" b="1" dirty="0" smtClean="0"/>
              <a:t>FUNCION:</a:t>
            </a:r>
            <a:endParaRPr lang="es-ES" dirty="0" smtClean="0"/>
          </a:p>
          <a:p>
            <a:pPr marL="64008" indent="0">
              <a:buNone/>
            </a:pPr>
            <a:r>
              <a:rPr lang="es-ES" sz="3600" dirty="0" smtClean="0"/>
              <a:t>El </a:t>
            </a:r>
            <a:r>
              <a:rPr lang="es-ES" sz="3600" dirty="0"/>
              <a:t>procesador es en los sistemas informáticos el complejo de circuitos que configura la unidad central de procesamiento o CPU.</a:t>
            </a:r>
            <a:endParaRPr lang="es-CO" sz="3600" dirty="0"/>
          </a:p>
          <a:p>
            <a:endParaRPr lang="es-ES" dirty="0" smtClean="0"/>
          </a:p>
          <a:p>
            <a:pPr marL="64008" indent="0">
              <a:buNone/>
            </a:pP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41542859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4005064"/>
            <a:ext cx="8363272" cy="2449744"/>
          </a:xfrm>
        </p:spPr>
        <p:txBody>
          <a:bodyPr>
            <a:normAutofit/>
          </a:bodyPr>
          <a:lstStyle/>
          <a:p>
            <a:r>
              <a:rPr lang="es-ES" dirty="0"/>
              <a:t>un procesador o microprocesador es parte de cualquier </a:t>
            </a:r>
            <a:r>
              <a:rPr lang="es-ES" dirty="0" smtClean="0"/>
              <a:t>computadora es </a:t>
            </a:r>
            <a:r>
              <a:rPr lang="es-ES" dirty="0"/>
              <a:t>la unidad que hace las veces de “motor” de todos los procesos informáticos desde los más sencillos hasta los más complejos.</a:t>
            </a:r>
          </a:p>
          <a:p>
            <a:endParaRPr lang="es-CO" dirty="0"/>
          </a:p>
        </p:txBody>
      </p:sp>
      <p:pic>
        <p:nvPicPr>
          <p:cNvPr id="4" name="3 Imagen" descr="http://culturacion.com/wp-content/uploads/2009/03/procesador2pl9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32656"/>
            <a:ext cx="5328592" cy="35283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4044294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91264" cy="1189854"/>
          </a:xfrm>
        </p:spPr>
        <p:txBody>
          <a:bodyPr>
            <a:noAutofit/>
          </a:bodyPr>
          <a:lstStyle/>
          <a:p>
            <a:pPr algn="ctr"/>
            <a:r>
              <a:rPr lang="es-CO" sz="4800" b="1" dirty="0"/>
              <a:t>CARACTERÍSTICAS</a:t>
            </a:r>
            <a:br>
              <a:rPr lang="es-CO" sz="4800" b="1" dirty="0"/>
            </a:br>
            <a:endParaRPr lang="es-CO" sz="48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4000" dirty="0" smtClean="0"/>
              <a:t>Los </a:t>
            </a:r>
            <a:r>
              <a:rPr lang="es-ES" sz="4000" dirty="0"/>
              <a:t>microprocesadores suelen tener forma de cuadrado o rectángulo negro, y van o bien sobre un elemento llamado zócalo (socket en inglés) o soldados en la tarjeta madre</a:t>
            </a:r>
            <a:endParaRPr lang="es-CO" sz="4000" dirty="0"/>
          </a:p>
        </p:txBody>
      </p:sp>
    </p:spTree>
    <p:extLst>
      <p:ext uri="{BB962C8B-B14F-4D97-AF65-F5344CB8AC3E}">
        <p14:creationId xmlns:p14="http://schemas.microsoft.com/office/powerpoint/2010/main" val="1946887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b="1" dirty="0" smtClean="0"/>
              <a:t>EL PROCESADOR SOBRE LA TARJETA MADRE</a:t>
            </a:r>
            <a:endParaRPr lang="es-CO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772816"/>
            <a:ext cx="7200800" cy="4807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8470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b="1" dirty="0" smtClean="0"/>
              <a:t>VELOCIDADES</a:t>
            </a:r>
            <a:endParaRPr lang="es-CO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/>
              <a:t>La velocidad de un microprocesador se mide en megahertzios (MHz) o gigahertzios (1 GHz = 1,000 MHz</a:t>
            </a:r>
            <a:r>
              <a:rPr lang="es-ES" dirty="0" smtClean="0"/>
              <a:t>)</a:t>
            </a:r>
          </a:p>
          <a:p>
            <a:r>
              <a:rPr lang="es-ES" dirty="0" smtClean="0"/>
              <a:t>un </a:t>
            </a:r>
            <a:r>
              <a:rPr lang="es-ES" dirty="0"/>
              <a:t>microprocesador simple y anticuado a 500 MHz puede ser mucho más lento que uno más complejo y </a:t>
            </a:r>
            <a:r>
              <a:rPr lang="es-ES" dirty="0" smtClean="0"/>
              <a:t>moderno</a:t>
            </a:r>
          </a:p>
          <a:p>
            <a:r>
              <a:rPr lang="es-ES" dirty="0" smtClean="0"/>
              <a:t> uno con </a:t>
            </a:r>
            <a:r>
              <a:rPr lang="es-ES" dirty="0"/>
              <a:t>más transistores, mejor </a:t>
            </a:r>
            <a:r>
              <a:rPr lang="es-ES" dirty="0" smtClean="0"/>
              <a:t>organizado.va "sólo</a:t>
            </a:r>
            <a:r>
              <a:rPr lang="es-ES" dirty="0"/>
              <a:t>" 400 MHz.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959556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0"/>
            <a:ext cx="8229600" cy="1399032"/>
          </a:xfrm>
        </p:spPr>
        <p:txBody>
          <a:bodyPr>
            <a:normAutofit/>
          </a:bodyPr>
          <a:lstStyle/>
          <a:p>
            <a:pPr algn="ctr"/>
            <a:r>
              <a:rPr lang="es-CO" sz="4800" b="1" dirty="0"/>
              <a:t>PARTES</a:t>
            </a:r>
            <a:r>
              <a:rPr lang="es-CO" sz="4800" dirty="0"/>
              <a:t> 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851920" y="1628800"/>
            <a:ext cx="4824536" cy="4824536"/>
          </a:xfrm>
        </p:spPr>
        <p:txBody>
          <a:bodyPr>
            <a:noAutofit/>
          </a:bodyPr>
          <a:lstStyle/>
          <a:p>
            <a:pPr marL="64008" indent="0">
              <a:buNone/>
            </a:pPr>
            <a:endParaRPr lang="es-ES" sz="2400" dirty="0"/>
          </a:p>
          <a:p>
            <a:r>
              <a:rPr lang="es-ES" sz="2800" b="1" dirty="0" smtClean="0">
                <a:solidFill>
                  <a:schemeClr val="accent1"/>
                </a:solidFill>
              </a:rPr>
              <a:t>  EL ENCAPSULADO</a:t>
            </a:r>
            <a:r>
              <a:rPr lang="es-ES" sz="2400" dirty="0" smtClean="0"/>
              <a:t>: </a:t>
            </a:r>
            <a:r>
              <a:rPr lang="es-ES" sz="2400" dirty="0"/>
              <a:t>es lo que rodea a la </a:t>
            </a:r>
            <a:r>
              <a:rPr lang="es-ES" sz="2400" dirty="0" smtClean="0"/>
              <a:t>   oblea </a:t>
            </a:r>
            <a:r>
              <a:rPr lang="es-ES" sz="2400" dirty="0"/>
              <a:t>de silicio en sí, para darle consistencia, impedir su deterioro (por ejemplo por oxidación con el aire) y permitir el enlace con los conectores externos que lo acoplarán a su zócalo o a la tarjeta madre</a:t>
            </a:r>
            <a:r>
              <a:rPr lang="es-ES" sz="2400" dirty="0" smtClean="0"/>
              <a:t>.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204864"/>
            <a:ext cx="3734129" cy="27363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636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322935" y="764704"/>
            <a:ext cx="4363865" cy="5690104"/>
          </a:xfrm>
        </p:spPr>
        <p:txBody>
          <a:bodyPr>
            <a:normAutofit fontScale="77500" lnSpcReduction="20000"/>
          </a:bodyPr>
          <a:lstStyle/>
          <a:p>
            <a:r>
              <a:rPr lang="es-ES" sz="3600" b="1" dirty="0" smtClean="0">
                <a:solidFill>
                  <a:schemeClr val="accent1"/>
                </a:solidFill>
              </a:rPr>
              <a:t>LA MEMORIA CACHÉ: </a:t>
            </a:r>
            <a:r>
              <a:rPr lang="es-ES" sz="3600" dirty="0" smtClean="0"/>
              <a:t>una </a:t>
            </a:r>
            <a:r>
              <a:rPr lang="es-ES" sz="3600" dirty="0"/>
              <a:t>memoria ultrarrápida que emplea el microprocesador para tener a mano ciertos datos que previsiblemente serán utilizados en las siguientes operaciones sin tener que acudir a la memoria RAM, reduciendo el tiempo de espera. </a:t>
            </a:r>
          </a:p>
          <a:p>
            <a:endParaRPr lang="es-CO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006" y="1628800"/>
            <a:ext cx="3827929" cy="423135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07508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16737"/>
            <a:ext cx="8147248" cy="1261862"/>
          </a:xfrm>
        </p:spPr>
        <p:txBody>
          <a:bodyPr>
            <a:normAutofit/>
          </a:bodyPr>
          <a:lstStyle/>
          <a:p>
            <a:pPr algn="ctr"/>
            <a:r>
              <a:rPr lang="es-CO" sz="4800" b="1" dirty="0" smtClean="0">
                <a:solidFill>
                  <a:srgbClr val="92D050"/>
                </a:solidFill>
              </a:rPr>
              <a:t>MARCAS</a:t>
            </a:r>
            <a:endParaRPr lang="es-CO" sz="4800" b="1" dirty="0">
              <a:solidFill>
                <a:srgbClr val="92D05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980728"/>
            <a:ext cx="8352928" cy="1152128"/>
          </a:xfrm>
        </p:spPr>
        <p:txBody>
          <a:bodyPr/>
          <a:lstStyle/>
          <a:p>
            <a:r>
              <a:rPr lang="es-ES" sz="2000" dirty="0"/>
              <a:t>Intel y AMD.</a:t>
            </a:r>
          </a:p>
          <a:p>
            <a:pPr marL="64008" indent="0">
              <a:buNone/>
            </a:pPr>
            <a:r>
              <a:rPr lang="es-ES" sz="2000" dirty="0"/>
              <a:t>Ambos tienen distintos tipos de procesadores que dependiendo del uso que le vayas a dar se ajustan. </a:t>
            </a:r>
          </a:p>
          <a:p>
            <a:pPr marL="64008" indent="0">
              <a:buNone/>
            </a:pPr>
            <a:endParaRPr lang="es-CO" dirty="0"/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1585725"/>
              </p:ext>
            </p:extLst>
          </p:nvPr>
        </p:nvGraphicFramePr>
        <p:xfrm>
          <a:off x="539552" y="2132855"/>
          <a:ext cx="7488832" cy="7032073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2150258"/>
                <a:gridCol w="5338574"/>
              </a:tblGrid>
              <a:tr h="393721">
                <a:tc>
                  <a:txBody>
                    <a:bodyPr/>
                    <a:lstStyle/>
                    <a:p>
                      <a:pPr algn="ctr"/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dirty="0" smtClean="0"/>
                        <a:t>                    </a:t>
                      </a:r>
                      <a:r>
                        <a:rPr lang="es-CO" sz="2000" dirty="0" smtClean="0"/>
                        <a:t>ADM</a:t>
                      </a:r>
                      <a:endParaRPr lang="es-CO" dirty="0" smtClean="0"/>
                    </a:p>
                  </a:txBody>
                  <a:tcPr/>
                </a:tc>
              </a:tr>
              <a:tr h="1445056">
                <a:tc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 smtClean="0"/>
                    </a:p>
                    <a:p>
                      <a:r>
                        <a:rPr lang="es-ES" dirty="0" smtClean="0"/>
                        <a:t>AMD </a:t>
                      </a:r>
                      <a:r>
                        <a:rPr lang="es-ES" dirty="0" err="1" smtClean="0"/>
                        <a:t>Phenom</a:t>
                      </a:r>
                      <a:r>
                        <a:rPr lang="es-ES" dirty="0" smtClean="0"/>
                        <a:t>™: 4 </a:t>
                      </a:r>
                      <a:r>
                        <a:rPr lang="es-ES" dirty="0" err="1" smtClean="0"/>
                        <a:t>nucleos</a:t>
                      </a:r>
                      <a:r>
                        <a:rPr lang="es-ES" dirty="0" smtClean="0"/>
                        <a:t> de poder. son 4 procesadores en 1 </a:t>
                      </a:r>
                      <a:endParaRPr lang="es-CO" dirty="0"/>
                    </a:p>
                  </a:txBody>
                  <a:tcPr/>
                </a:tc>
              </a:tr>
              <a:tr h="1312584">
                <a:tc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 smtClean="0"/>
                    </a:p>
                    <a:p>
                      <a:r>
                        <a:rPr lang="es-ES" dirty="0" smtClean="0"/>
                        <a:t>AMD Athlon™ hay FX (64 bits), X2 (2 </a:t>
                      </a:r>
                      <a:r>
                        <a:rPr lang="es-ES" dirty="0" err="1" smtClean="0"/>
                        <a:t>nucleos</a:t>
                      </a:r>
                      <a:r>
                        <a:rPr lang="es-ES" dirty="0" smtClean="0"/>
                        <a:t>) y en sencillo</a:t>
                      </a:r>
                      <a:endParaRPr lang="es-CO" dirty="0"/>
                    </a:p>
                  </a:txBody>
                  <a:tcPr/>
                </a:tc>
              </a:tr>
              <a:tr h="1544714">
                <a:tc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AMD </a:t>
                      </a:r>
                      <a:r>
                        <a:rPr lang="es-ES" dirty="0" err="1" smtClean="0"/>
                        <a:t>Opteron</a:t>
                      </a:r>
                      <a:r>
                        <a:rPr lang="es-ES" dirty="0" smtClean="0"/>
                        <a:t>™ Los </a:t>
                      </a:r>
                      <a:r>
                        <a:rPr lang="es-ES" dirty="0" err="1" smtClean="0"/>
                        <a:t>utilian</a:t>
                      </a:r>
                      <a:r>
                        <a:rPr lang="es-ES" dirty="0" smtClean="0"/>
                        <a:t> para servidores de datos. </a:t>
                      </a:r>
                      <a:r>
                        <a:rPr lang="es-ES" dirty="0" err="1" smtClean="0"/>
                        <a:t>Tambien</a:t>
                      </a:r>
                      <a:r>
                        <a:rPr lang="es-ES" dirty="0" smtClean="0"/>
                        <a:t> hay versiones de 2 y 4 </a:t>
                      </a:r>
                      <a:r>
                        <a:rPr lang="es-ES" dirty="0" err="1" smtClean="0"/>
                        <a:t>nucleos</a:t>
                      </a:r>
                      <a:r>
                        <a:rPr lang="es-ES" dirty="0" smtClean="0"/>
                        <a:t>.</a:t>
                      </a:r>
                      <a:endParaRPr lang="es-CO" dirty="0"/>
                    </a:p>
                  </a:txBody>
                  <a:tcPr/>
                </a:tc>
              </a:tr>
              <a:tr h="1555653">
                <a:tc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</a:tr>
              <a:tr h="777826">
                <a:tc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659474"/>
            <a:ext cx="1008112" cy="1187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7821" y="4112389"/>
            <a:ext cx="1081336" cy="1081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7821" y="5517232"/>
            <a:ext cx="1110234" cy="11102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70396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ío">
  <a:themeElements>
    <a:clrScheme name="Compuesto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Brí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río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69</TotalTime>
  <Words>355</Words>
  <Application>Microsoft Office PowerPoint</Application>
  <PresentationFormat>Presentación en pantalla (4:3)</PresentationFormat>
  <Paragraphs>34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Brío</vt:lpstr>
      <vt:lpstr>EL  PROCESADOR </vt:lpstr>
      <vt:lpstr>EL PROCESADOR </vt:lpstr>
      <vt:lpstr>Presentación de PowerPoint</vt:lpstr>
      <vt:lpstr>CARACTERÍSTICAS </vt:lpstr>
      <vt:lpstr>EL PROCESADOR SOBRE LA TARJETA MADRE</vt:lpstr>
      <vt:lpstr>VELOCIDADES</vt:lpstr>
      <vt:lpstr>PARTES </vt:lpstr>
      <vt:lpstr>Presentación de PowerPoint</vt:lpstr>
      <vt:lpstr>MARCAS</vt:lpstr>
      <vt:lpstr>Presentación de PowerPoint</vt:lpstr>
    </vt:vector>
  </TitlesOfParts>
  <Company>SECRETARIA DE EDUCACION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  PROCESADOR </dc:title>
  <dc:creator>IE GABRIEL GARCIA MARQUEZ </dc:creator>
  <cp:lastModifiedBy>IE GABRIEL GARCIA MARQUEZ </cp:lastModifiedBy>
  <cp:revision>8</cp:revision>
  <dcterms:created xsi:type="dcterms:W3CDTF">2012-02-09T14:15:26Z</dcterms:created>
  <dcterms:modified xsi:type="dcterms:W3CDTF">2012-02-09T18:51:42Z</dcterms:modified>
</cp:coreProperties>
</file>